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E81A7B-2E11-7643-85DB-9E3CA5DA72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5ECA374-660E-9386-03D2-FA77EF88C3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4A9771-4407-46CB-AEDD-0C4A9274B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9FA14D-41AB-607B-B53A-49D6014F0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950C1-FC7B-EC6B-793C-EADDC3350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87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1A9021-400F-78C5-2CDA-5CDF2EDBB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65C5D61-C47B-37EC-361C-4CA02A413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9B0118-5D39-532F-7C69-0E9EA6D85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4D25AE-57FB-CD39-C1A0-8552119B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C061DA-9E80-3465-29E7-722F9FC36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25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5E79E74-15E3-6880-2729-50557D82ED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6C2410-102A-CB81-CF69-DF541F6451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348AA3-70C7-6453-DB0C-B063281DA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690239-50FF-3A8C-77FB-649CD304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125451-CC65-D0A0-C722-7EFD41FF7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0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5D8FFC-B86E-249E-7B44-362942DFB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033149-EF90-C0CD-7E05-FE267E7AE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2E7B65-1CC5-0730-C911-35704A6AB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0660DC-796A-7863-2129-ADED71267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712F5F-56BB-EFD6-7927-346E9B31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165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F8BF76-AC8F-A4B2-E189-25943AE54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1BBE65E-C849-B292-C826-B5254C190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B067D9-D8FB-847B-264E-2DADF1521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409942-6698-51AB-DAC2-DA1A90C33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8FCD1E-BFAB-D2B2-A62B-6E974D11A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050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2A9C85-D9FC-0F69-FC99-319F96DE1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1D5329-1830-ECD0-B7A1-8FB428CD41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EA23341-F091-9E92-EC33-4BEB7E7660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13296D-F211-6350-E582-918609DB5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09DBCB-5186-F125-2228-B5902D10A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49FF7D6-AA36-F9B9-1B05-35C91F6B4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275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E6A84A-9420-8CAB-E823-DCF25380D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E52CF0-FE2F-79E3-3909-71569EC0A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B4BCE6F-E918-8C47-6483-E93E27EED3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E2AE936-F2C6-D5B5-139E-D829A3FA8E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E804647-8338-806A-856F-88A416B683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4441311-D495-6E6C-1015-E807A7969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C6FCE42-1634-1427-CFE9-773907EB5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4A35222-17D5-96A9-4E42-F0B790648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49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567C5B-5C53-4D71-C8ED-E2ABA590B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A360B9D-2B6A-EB4A-FE81-F4E386719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313ED86-8898-47F7-AA1F-CB9FC5D14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2FB8637-27CF-2E69-3705-F10D0B9C3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280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B04AA31-8594-E344-5748-366C8A246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0B1C8EF-9966-07A5-0688-253C0E16D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9092F73-9185-5A51-0E0E-D2FD865B5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592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58DC93-64B0-CDB4-9F01-A1A2DA814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1B1D58-9ABC-BADA-82AB-108896C49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6016537-A662-A5A8-0F7B-55180C8F4C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B3A60A-FF2B-25D0-D951-BB02E94CB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E8A6E32-C91F-A0B3-0F6E-AB8C7D62F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23F1C4-D749-9917-F91B-0CF93421C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7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9F67BA-C7DF-4BFB-BD4E-79DF547BB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12B9512-F696-F9C9-FFFC-34EC7EF098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FE3438E-B770-8AFE-638F-0B77174664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2F2C0B-C3C2-1649-92F8-4205B6A3E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BAF104-B94A-2862-21FC-27EB63B0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8C9606F-34D3-224A-70FD-9B7841CA6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745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8E8AC7E-1B76-914B-7D29-AA3DC9720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14524C9-580F-015E-F805-9EC9713BE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9BB8CD-2582-E83C-6044-A393009FB2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79F12C-00D0-452C-BDC3-B123B3E35D45}" type="datetimeFigureOut">
              <a:rPr kumimoji="1" lang="ja-JP" altLang="en-US" smtClean="0"/>
              <a:t>2024/8/9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06A50B-7CC8-9790-CA36-A400FE68C2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C89D00-ECD7-A829-F90D-56D2E3666C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BB15CD-6C92-43C3-A125-C6E4C13C2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839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FF2A24C8-68A4-BCDB-8227-D7094033A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2756"/>
            <a:ext cx="12192000" cy="575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444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グロウアップ人事労務</dc:creator>
  <cp:lastModifiedBy>グロウアップ人事労務</cp:lastModifiedBy>
  <cp:revision>1</cp:revision>
  <dcterms:created xsi:type="dcterms:W3CDTF">2024-08-09T00:41:03Z</dcterms:created>
  <dcterms:modified xsi:type="dcterms:W3CDTF">2024-08-09T01:22:36Z</dcterms:modified>
</cp:coreProperties>
</file>